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9" r:id="rId1"/>
  </p:sldMasterIdLst>
  <p:sldIdLst>
    <p:sldId id="256" r:id="rId2"/>
    <p:sldId id="257" r:id="rId3"/>
    <p:sldId id="259" r:id="rId4"/>
    <p:sldId id="263" r:id="rId5"/>
    <p:sldId id="264" r:id="rId6"/>
    <p:sldId id="260" r:id="rId7"/>
    <p:sldId id="265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6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e Nelson" userId="6bcdc125d2983377" providerId="LiveId" clId="{07EEDD93-C4EB-46C7-97F0-A26A0377528E}"/>
    <pc:docChg chg="custSel addSld delSld modSld sldOrd">
      <pc:chgData name="Mike Nelson" userId="6bcdc125d2983377" providerId="LiveId" clId="{07EEDD93-C4EB-46C7-97F0-A26A0377528E}" dt="2019-12-12T15:27:55.911" v="481" actId="20577"/>
      <pc:docMkLst>
        <pc:docMk/>
      </pc:docMkLst>
      <pc:sldChg chg="modSp mod modAnim">
        <pc:chgData name="Mike Nelson" userId="6bcdc125d2983377" providerId="LiveId" clId="{07EEDD93-C4EB-46C7-97F0-A26A0377528E}" dt="2019-12-12T14:26:24.299" v="105" actId="1076"/>
        <pc:sldMkLst>
          <pc:docMk/>
          <pc:sldMk cId="3523269747" sldId="257"/>
        </pc:sldMkLst>
        <pc:spChg chg="mod">
          <ac:chgData name="Mike Nelson" userId="6bcdc125d2983377" providerId="LiveId" clId="{07EEDD93-C4EB-46C7-97F0-A26A0377528E}" dt="2019-12-12T14:26:24.299" v="105" actId="1076"/>
          <ac:spMkLst>
            <pc:docMk/>
            <pc:sldMk cId="3523269747" sldId="257"/>
            <ac:spMk id="2" creationId="{E3641E37-29FC-4456-A088-ABED503CED75}"/>
          </ac:spMkLst>
        </pc:spChg>
      </pc:sldChg>
      <pc:sldChg chg="addSp modSp add del mod setBg modAnim chgLayout">
        <pc:chgData name="Mike Nelson" userId="6bcdc125d2983377" providerId="LiveId" clId="{07EEDD93-C4EB-46C7-97F0-A26A0377528E}" dt="2019-12-12T14:27:05.294" v="113" actId="2696"/>
        <pc:sldMkLst>
          <pc:docMk/>
          <pc:sldMk cId="2717781731" sldId="258"/>
        </pc:sldMkLst>
        <pc:spChg chg="mod">
          <ac:chgData name="Mike Nelson" userId="6bcdc125d2983377" providerId="LiveId" clId="{07EEDD93-C4EB-46C7-97F0-A26A0377528E}" dt="2019-12-12T14:21:52.929" v="17" actId="20577"/>
          <ac:spMkLst>
            <pc:docMk/>
            <pc:sldMk cId="2717781731" sldId="258"/>
            <ac:spMk id="2" creationId="{E3641E37-29FC-4456-A088-ABED503CED75}"/>
          </ac:spMkLst>
        </pc:spChg>
        <pc:spChg chg="add mod">
          <ac:chgData name="Mike Nelson" userId="6bcdc125d2983377" providerId="LiveId" clId="{07EEDD93-C4EB-46C7-97F0-A26A0377528E}" dt="2019-12-12T14:26:11.242" v="104" actId="20577"/>
          <ac:spMkLst>
            <pc:docMk/>
            <pc:sldMk cId="2717781731" sldId="258"/>
            <ac:spMk id="3" creationId="{A1353492-AB35-4D67-8AC9-2B4E9FCABB54}"/>
          </ac:spMkLst>
        </pc:spChg>
      </pc:sldChg>
      <pc:sldChg chg="addSp delSp modSp add mod setBg delAnim modAnim">
        <pc:chgData name="Mike Nelson" userId="6bcdc125d2983377" providerId="LiveId" clId="{07EEDD93-C4EB-46C7-97F0-A26A0377528E}" dt="2019-12-12T14:59:11.547" v="251" actId="478"/>
        <pc:sldMkLst>
          <pc:docMk/>
          <pc:sldMk cId="4192532528" sldId="259"/>
        </pc:sldMkLst>
        <pc:spChg chg="mod">
          <ac:chgData name="Mike Nelson" userId="6bcdc125d2983377" providerId="LiveId" clId="{07EEDD93-C4EB-46C7-97F0-A26A0377528E}" dt="2019-12-12T14:26:50.577" v="109" actId="20577"/>
          <ac:spMkLst>
            <pc:docMk/>
            <pc:sldMk cId="4192532528" sldId="259"/>
            <ac:spMk id="2" creationId="{E3641E37-29FC-4456-A088-ABED503CED75}"/>
          </ac:spMkLst>
        </pc:spChg>
        <pc:spChg chg="add del mod">
          <ac:chgData name="Mike Nelson" userId="6bcdc125d2983377" providerId="LiveId" clId="{07EEDD93-C4EB-46C7-97F0-A26A0377528E}" dt="2019-12-12T14:59:11.547" v="251" actId="478"/>
          <ac:spMkLst>
            <pc:docMk/>
            <pc:sldMk cId="4192532528" sldId="259"/>
            <ac:spMk id="3" creationId="{8F38C2A9-8235-4711-8BF9-D44182311FD9}"/>
          </ac:spMkLst>
        </pc:spChg>
      </pc:sldChg>
      <pc:sldChg chg="addSp modSp add ord setBg modAnim">
        <pc:chgData name="Mike Nelson" userId="6bcdc125d2983377" providerId="LiveId" clId="{07EEDD93-C4EB-46C7-97F0-A26A0377528E}" dt="2019-12-12T15:26:26.272" v="432" actId="20577"/>
        <pc:sldMkLst>
          <pc:docMk/>
          <pc:sldMk cId="3189695635" sldId="260"/>
        </pc:sldMkLst>
        <pc:spChg chg="mod">
          <ac:chgData name="Mike Nelson" userId="6bcdc125d2983377" providerId="LiveId" clId="{07EEDD93-C4EB-46C7-97F0-A26A0377528E}" dt="2019-12-12T14:31:08.443" v="162" actId="20577"/>
          <ac:spMkLst>
            <pc:docMk/>
            <pc:sldMk cId="3189695635" sldId="260"/>
            <ac:spMk id="2" creationId="{E3641E37-29FC-4456-A088-ABED503CED75}"/>
          </ac:spMkLst>
        </pc:spChg>
        <pc:spChg chg="add mod">
          <ac:chgData name="Mike Nelson" userId="6bcdc125d2983377" providerId="LiveId" clId="{07EEDD93-C4EB-46C7-97F0-A26A0377528E}" dt="2019-12-12T15:26:26.272" v="432" actId="20577"/>
          <ac:spMkLst>
            <pc:docMk/>
            <pc:sldMk cId="3189695635" sldId="260"/>
            <ac:spMk id="3" creationId="{6E424650-97EC-4B64-8228-19050A11CE60}"/>
          </ac:spMkLst>
        </pc:spChg>
      </pc:sldChg>
      <pc:sldChg chg="addSp modSp add ord setBg modAnim">
        <pc:chgData name="Mike Nelson" userId="6bcdc125d2983377" providerId="LiveId" clId="{07EEDD93-C4EB-46C7-97F0-A26A0377528E}" dt="2019-12-12T15:26:15.608" v="427" actId="20577"/>
        <pc:sldMkLst>
          <pc:docMk/>
          <pc:sldMk cId="1451843937" sldId="261"/>
        </pc:sldMkLst>
        <pc:spChg chg="mod">
          <ac:chgData name="Mike Nelson" userId="6bcdc125d2983377" providerId="LiveId" clId="{07EEDD93-C4EB-46C7-97F0-A26A0377528E}" dt="2019-12-12T14:31:44.476" v="198" actId="20577"/>
          <ac:spMkLst>
            <pc:docMk/>
            <pc:sldMk cId="1451843937" sldId="261"/>
            <ac:spMk id="2" creationId="{E3641E37-29FC-4456-A088-ABED503CED75}"/>
          </ac:spMkLst>
        </pc:spChg>
        <pc:spChg chg="add mod">
          <ac:chgData name="Mike Nelson" userId="6bcdc125d2983377" providerId="LiveId" clId="{07EEDD93-C4EB-46C7-97F0-A26A0377528E}" dt="2019-12-12T15:26:15.608" v="427" actId="20577"/>
          <ac:spMkLst>
            <pc:docMk/>
            <pc:sldMk cId="1451843937" sldId="261"/>
            <ac:spMk id="3" creationId="{708A5628-16BB-464F-A3C6-1C5010E8A9E2}"/>
          </ac:spMkLst>
        </pc:spChg>
      </pc:sldChg>
      <pc:sldChg chg="addSp modSp add ord setBg modAnim">
        <pc:chgData name="Mike Nelson" userId="6bcdc125d2983377" providerId="LiveId" clId="{07EEDD93-C4EB-46C7-97F0-A26A0377528E}" dt="2019-12-12T15:27:55.911" v="481" actId="20577"/>
        <pc:sldMkLst>
          <pc:docMk/>
          <pc:sldMk cId="1797057889" sldId="262"/>
        </pc:sldMkLst>
        <pc:spChg chg="mod">
          <ac:chgData name="Mike Nelson" userId="6bcdc125d2983377" providerId="LiveId" clId="{07EEDD93-C4EB-46C7-97F0-A26A0377528E}" dt="2019-12-12T14:32:29.656" v="233" actId="20577"/>
          <ac:spMkLst>
            <pc:docMk/>
            <pc:sldMk cId="1797057889" sldId="262"/>
            <ac:spMk id="2" creationId="{E3641E37-29FC-4456-A088-ABED503CED75}"/>
          </ac:spMkLst>
        </pc:spChg>
        <pc:spChg chg="add mod">
          <ac:chgData name="Mike Nelson" userId="6bcdc125d2983377" providerId="LiveId" clId="{07EEDD93-C4EB-46C7-97F0-A26A0377528E}" dt="2019-12-12T15:27:55.911" v="481" actId="20577"/>
          <ac:spMkLst>
            <pc:docMk/>
            <pc:sldMk cId="1797057889" sldId="262"/>
            <ac:spMk id="3" creationId="{0BF5AA8E-BFBE-4353-8965-6E707196BA29}"/>
          </ac:spMkLst>
        </pc:spChg>
      </pc:sldChg>
      <pc:sldChg chg="addSp delSp modSp add mod ord setBg delAnim modAnim">
        <pc:chgData name="Mike Nelson" userId="6bcdc125d2983377" providerId="LiveId" clId="{07EEDD93-C4EB-46C7-97F0-A26A0377528E}" dt="2019-12-12T14:59:06.076" v="250"/>
        <pc:sldMkLst>
          <pc:docMk/>
          <pc:sldMk cId="2973877938" sldId="263"/>
        </pc:sldMkLst>
        <pc:spChg chg="del">
          <ac:chgData name="Mike Nelson" userId="6bcdc125d2983377" providerId="LiveId" clId="{07EEDD93-C4EB-46C7-97F0-A26A0377528E}" dt="2019-12-12T14:53:08.538" v="238" actId="478"/>
          <ac:spMkLst>
            <pc:docMk/>
            <pc:sldMk cId="2973877938" sldId="263"/>
            <ac:spMk id="2" creationId="{E3641E37-29FC-4456-A088-ABED503CED75}"/>
          </ac:spMkLst>
        </pc:spChg>
        <pc:spChg chg="del">
          <ac:chgData name="Mike Nelson" userId="6bcdc125d2983377" providerId="LiveId" clId="{07EEDD93-C4EB-46C7-97F0-A26A0377528E}" dt="2019-12-12T14:53:13.588" v="239" actId="478"/>
          <ac:spMkLst>
            <pc:docMk/>
            <pc:sldMk cId="2973877938" sldId="263"/>
            <ac:spMk id="3" creationId="{8F38C2A9-8235-4711-8BF9-D44182311FD9}"/>
          </ac:spMkLst>
        </pc:spChg>
        <pc:picChg chg="add del mod">
          <ac:chgData name="Mike Nelson" userId="6bcdc125d2983377" providerId="LiveId" clId="{07EEDD93-C4EB-46C7-97F0-A26A0377528E}" dt="2019-12-12T14:54:15.575" v="244" actId="478"/>
          <ac:picMkLst>
            <pc:docMk/>
            <pc:sldMk cId="2973877938" sldId="263"/>
            <ac:picMk id="4" creationId="{6E5BDC53-95B8-4547-B6D8-AAA878D46327}"/>
          </ac:picMkLst>
        </pc:picChg>
        <pc:picChg chg="add mod">
          <ac:chgData name="Mike Nelson" userId="6bcdc125d2983377" providerId="LiveId" clId="{07EEDD93-C4EB-46C7-97F0-A26A0377528E}" dt="2019-12-12T14:58:32.421" v="245"/>
          <ac:picMkLst>
            <pc:docMk/>
            <pc:sldMk cId="2973877938" sldId="263"/>
            <ac:picMk id="5" creationId="{036001F7-E10E-47C5-ABC4-1C957C64D670}"/>
          </ac:picMkLst>
        </pc:picChg>
      </pc:sldChg>
      <pc:sldChg chg="add">
        <pc:chgData name="Mike Nelson" userId="6bcdc125d2983377" providerId="LiveId" clId="{07EEDD93-C4EB-46C7-97F0-A26A0377528E}" dt="2019-12-12T14:59:04.399" v="248" actId="2890"/>
        <pc:sldMkLst>
          <pc:docMk/>
          <pc:sldMk cId="1585373683" sldId="264"/>
        </pc:sldMkLst>
      </pc:sldChg>
      <pc:sldChg chg="addSp delSp modSp add mod ord delAnim modAnim">
        <pc:chgData name="Mike Nelson" userId="6bcdc125d2983377" providerId="LiveId" clId="{07EEDD93-C4EB-46C7-97F0-A26A0377528E}" dt="2019-12-12T15:20:00.678" v="258"/>
        <pc:sldMkLst>
          <pc:docMk/>
          <pc:sldMk cId="1401227152" sldId="265"/>
        </pc:sldMkLst>
        <pc:picChg chg="add mod">
          <ac:chgData name="Mike Nelson" userId="6bcdc125d2983377" providerId="LiveId" clId="{07EEDD93-C4EB-46C7-97F0-A26A0377528E}" dt="2019-12-12T15:19:51.243" v="256"/>
          <ac:picMkLst>
            <pc:docMk/>
            <pc:sldMk cId="1401227152" sldId="265"/>
            <ac:picMk id="2" creationId="{717DC082-8182-4DBC-B808-A9303FF6C787}"/>
          </ac:picMkLst>
        </pc:picChg>
        <pc:picChg chg="del">
          <ac:chgData name="Mike Nelson" userId="6bcdc125d2983377" providerId="LiveId" clId="{07EEDD93-C4EB-46C7-97F0-A26A0377528E}" dt="2019-12-12T15:19:36.253" v="255" actId="478"/>
          <ac:picMkLst>
            <pc:docMk/>
            <pc:sldMk cId="1401227152" sldId="265"/>
            <ac:picMk id="5" creationId="{036001F7-E10E-47C5-ABC4-1C957C64D670}"/>
          </ac:picMkLst>
        </pc:picChg>
      </pc:sldChg>
    </pc:docChg>
  </pc:docChgLst>
</pc:chgInfo>
</file>

<file path=ppt/media/image1.jpeg>
</file>

<file path=ppt/media/image2.jpe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12/12/2019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1246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715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64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693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546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36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105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498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4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12/12/2019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011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15206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65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3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b="1" i="0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7BC4F0-A834-4A81-8712-9C8EA2745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72" b="7358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5" y="0"/>
            <a:ext cx="6525472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2663" y="320040"/>
            <a:ext cx="5888736" cy="6217920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CEA054-6AE3-4986-8D75-246ED6E61B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297" y="1348844"/>
            <a:ext cx="5409468" cy="3042706"/>
          </a:xfrm>
        </p:spPr>
        <p:txBody>
          <a:bodyPr>
            <a:normAutofit/>
          </a:bodyPr>
          <a:lstStyle/>
          <a:p>
            <a:r>
              <a:rPr lang="en-US" sz="4700">
                <a:solidFill>
                  <a:schemeClr val="tx1"/>
                </a:solidFill>
              </a:rPr>
              <a:t>Elevating your career, &amp; personal life, through community involvement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D37278-F1F1-4CBE-926D-FDC0D795B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297" y="4682061"/>
            <a:ext cx="5409468" cy="95097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>
                <a:solidFill>
                  <a:schemeClr val="tx1"/>
                </a:solidFill>
              </a:rPr>
              <a:t>Mike Nelson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>
                <a:solidFill>
                  <a:schemeClr val="tx1"/>
                </a:solidFill>
              </a:rPr>
              <a:t>@nelmedia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700">
                <a:solidFill>
                  <a:schemeClr val="tx1"/>
                </a:solidFill>
              </a:rPr>
              <a:t>miken@wivmug.org</a:t>
            </a:r>
          </a:p>
        </p:txBody>
      </p:sp>
    </p:spTree>
    <p:extLst>
      <p:ext uri="{BB962C8B-B14F-4D97-AF65-F5344CB8AC3E}">
        <p14:creationId xmlns:p14="http://schemas.microsoft.com/office/powerpoint/2010/main" val="3163878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641E37-29FC-4456-A088-ABED503CED75}"/>
              </a:ext>
            </a:extLst>
          </p:cNvPr>
          <p:cNvSpPr txBox="1"/>
          <p:nvPr/>
        </p:nvSpPr>
        <p:spPr>
          <a:xfrm>
            <a:off x="327258" y="1463039"/>
            <a:ext cx="335918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your brand</a:t>
            </a:r>
          </a:p>
          <a:p>
            <a:r>
              <a:rPr lang="en-US" sz="5400" dirty="0">
                <a:solidFill>
                  <a:schemeClr val="bg1"/>
                </a:solidFill>
              </a:rPr>
              <a:t>networking</a:t>
            </a:r>
          </a:p>
          <a:p>
            <a:r>
              <a:rPr lang="en-US" sz="5400" dirty="0">
                <a:solidFill>
                  <a:schemeClr val="bg1"/>
                </a:solidFill>
              </a:rPr>
              <a:t>community</a:t>
            </a:r>
          </a:p>
          <a:p>
            <a:r>
              <a:rPr lang="en-US" sz="5400" dirty="0">
                <a:solidFill>
                  <a:schemeClr val="bg1"/>
                </a:solidFill>
              </a:rPr>
              <a:t>what to do</a:t>
            </a:r>
          </a:p>
          <a:p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3269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641E37-29FC-4456-A088-ABED503CED75}"/>
              </a:ext>
            </a:extLst>
          </p:cNvPr>
          <p:cNvSpPr txBox="1"/>
          <p:nvPr/>
        </p:nvSpPr>
        <p:spPr>
          <a:xfrm>
            <a:off x="327258" y="1463039"/>
            <a:ext cx="32822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your brand</a:t>
            </a:r>
          </a:p>
        </p:txBody>
      </p:sp>
    </p:spTree>
    <p:extLst>
      <p:ext uri="{BB962C8B-B14F-4D97-AF65-F5344CB8AC3E}">
        <p14:creationId xmlns:p14="http://schemas.microsoft.com/office/powerpoint/2010/main" val="4192532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Untitled Project">
            <a:hlinkClick r:id="" action="ppaction://media"/>
            <a:extLst>
              <a:ext uri="{FF2B5EF4-FFF2-40B4-BE49-F238E27FC236}">
                <a16:creationId xmlns:a16="http://schemas.microsoft.com/office/drawing/2014/main" id="{036001F7-E10E-47C5-ABC4-1C957C64D6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877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86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90000"/>
            <a:lumOff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641E37-29FC-4456-A088-ABED503CED75}"/>
              </a:ext>
            </a:extLst>
          </p:cNvPr>
          <p:cNvSpPr txBox="1"/>
          <p:nvPr/>
        </p:nvSpPr>
        <p:spPr>
          <a:xfrm>
            <a:off x="327258" y="1463039"/>
            <a:ext cx="32822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your brand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38C2A9-8235-4711-8BF9-D44182311FD9}"/>
              </a:ext>
            </a:extLst>
          </p:cNvPr>
          <p:cNvSpPr txBox="1"/>
          <p:nvPr/>
        </p:nvSpPr>
        <p:spPr>
          <a:xfrm>
            <a:off x="5253788" y="2386369"/>
            <a:ext cx="444442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what you say</a:t>
            </a:r>
          </a:p>
          <a:p>
            <a:r>
              <a:rPr lang="en-US" sz="5400" dirty="0">
                <a:solidFill>
                  <a:schemeClr val="bg1"/>
                </a:solidFill>
              </a:rPr>
              <a:t>what you write</a:t>
            </a:r>
          </a:p>
          <a:p>
            <a:r>
              <a:rPr lang="en-US" sz="5400" dirty="0">
                <a:solidFill>
                  <a:schemeClr val="bg1"/>
                </a:solidFill>
              </a:rPr>
              <a:t>what you do</a:t>
            </a:r>
          </a:p>
        </p:txBody>
      </p:sp>
    </p:spTree>
    <p:extLst>
      <p:ext uri="{BB962C8B-B14F-4D97-AF65-F5344CB8AC3E}">
        <p14:creationId xmlns:p14="http://schemas.microsoft.com/office/powerpoint/2010/main" val="1585373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641E37-29FC-4456-A088-ABED503CED75}"/>
              </a:ext>
            </a:extLst>
          </p:cNvPr>
          <p:cNvSpPr txBox="1"/>
          <p:nvPr/>
        </p:nvSpPr>
        <p:spPr>
          <a:xfrm>
            <a:off x="327258" y="1463039"/>
            <a:ext cx="335918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5400" dirty="0">
              <a:solidFill>
                <a:schemeClr val="bg1"/>
              </a:solidFill>
            </a:endParaRPr>
          </a:p>
          <a:p>
            <a:r>
              <a:rPr lang="en-US" sz="5400" dirty="0">
                <a:solidFill>
                  <a:schemeClr val="bg1"/>
                </a:solidFill>
              </a:rPr>
              <a:t>networking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E424650-97EC-4B64-8228-19050A11CE60}"/>
              </a:ext>
            </a:extLst>
          </p:cNvPr>
          <p:cNvSpPr txBox="1"/>
          <p:nvPr/>
        </p:nvSpPr>
        <p:spPr>
          <a:xfrm>
            <a:off x="5253788" y="2386369"/>
            <a:ext cx="271125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live</a:t>
            </a:r>
          </a:p>
          <a:p>
            <a:r>
              <a:rPr lang="en-US" sz="5400" dirty="0">
                <a:solidFill>
                  <a:schemeClr val="bg1"/>
                </a:solidFill>
              </a:rPr>
              <a:t>virtual</a:t>
            </a:r>
          </a:p>
          <a:p>
            <a:r>
              <a:rPr lang="en-US" sz="5400" dirty="0">
                <a:solidFill>
                  <a:schemeClr val="bg1"/>
                </a:solidFill>
              </a:rPr>
              <a:t>be aware</a:t>
            </a:r>
          </a:p>
        </p:txBody>
      </p:sp>
    </p:spTree>
    <p:extLst>
      <p:ext uri="{BB962C8B-B14F-4D97-AF65-F5344CB8AC3E}">
        <p14:creationId xmlns:p14="http://schemas.microsoft.com/office/powerpoint/2010/main" val="3189695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You're Doing Twitter Wrong">
            <a:hlinkClick r:id="" action="ppaction://media"/>
            <a:extLst>
              <a:ext uri="{FF2B5EF4-FFF2-40B4-BE49-F238E27FC236}">
                <a16:creationId xmlns:a16="http://schemas.microsoft.com/office/drawing/2014/main" id="{717DC082-8182-4DBC-B808-A9303FF6C7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27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1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641E37-29FC-4456-A088-ABED503CED75}"/>
              </a:ext>
            </a:extLst>
          </p:cNvPr>
          <p:cNvSpPr txBox="1"/>
          <p:nvPr/>
        </p:nvSpPr>
        <p:spPr>
          <a:xfrm>
            <a:off x="327258" y="1463039"/>
            <a:ext cx="335918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5400" dirty="0">
              <a:solidFill>
                <a:schemeClr val="bg1"/>
              </a:solidFill>
            </a:endParaRPr>
          </a:p>
          <a:p>
            <a:endParaRPr lang="en-US" sz="5400" dirty="0">
              <a:solidFill>
                <a:schemeClr val="bg1"/>
              </a:solidFill>
            </a:endParaRPr>
          </a:p>
          <a:p>
            <a:r>
              <a:rPr lang="en-US" sz="5400" dirty="0">
                <a:solidFill>
                  <a:schemeClr val="bg1"/>
                </a:solidFill>
              </a:rPr>
              <a:t>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8A5628-16BB-464F-A3C6-1C5010E8A9E2}"/>
              </a:ext>
            </a:extLst>
          </p:cNvPr>
          <p:cNvSpPr txBox="1"/>
          <p:nvPr/>
        </p:nvSpPr>
        <p:spPr>
          <a:xfrm>
            <a:off x="5253788" y="2386369"/>
            <a:ext cx="265707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get</a:t>
            </a:r>
          </a:p>
          <a:p>
            <a:r>
              <a:rPr lang="en-US" sz="5400" dirty="0">
                <a:solidFill>
                  <a:schemeClr val="bg1"/>
                </a:solidFill>
              </a:rPr>
              <a:t>give</a:t>
            </a:r>
          </a:p>
          <a:p>
            <a:r>
              <a:rPr lang="en-US" sz="5400" dirty="0">
                <a:solidFill>
                  <a:schemeClr val="bg1"/>
                </a:solidFill>
              </a:rPr>
              <a:t>be active</a:t>
            </a:r>
          </a:p>
        </p:txBody>
      </p:sp>
    </p:spTree>
    <p:extLst>
      <p:ext uri="{BB962C8B-B14F-4D97-AF65-F5344CB8AC3E}">
        <p14:creationId xmlns:p14="http://schemas.microsoft.com/office/powerpoint/2010/main" val="1451843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3641E37-29FC-4456-A088-ABED503CED75}"/>
              </a:ext>
            </a:extLst>
          </p:cNvPr>
          <p:cNvSpPr txBox="1"/>
          <p:nvPr/>
        </p:nvSpPr>
        <p:spPr>
          <a:xfrm>
            <a:off x="327258" y="1463039"/>
            <a:ext cx="3286477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5400" dirty="0">
              <a:solidFill>
                <a:schemeClr val="bg1"/>
              </a:solidFill>
            </a:endParaRPr>
          </a:p>
          <a:p>
            <a:endParaRPr lang="en-US" sz="5400" dirty="0">
              <a:solidFill>
                <a:schemeClr val="bg1"/>
              </a:solidFill>
            </a:endParaRPr>
          </a:p>
          <a:p>
            <a:endParaRPr lang="en-US" sz="5400" dirty="0">
              <a:solidFill>
                <a:schemeClr val="bg1"/>
              </a:solidFill>
            </a:endParaRPr>
          </a:p>
          <a:p>
            <a:r>
              <a:rPr lang="en-US" sz="5400" dirty="0">
                <a:solidFill>
                  <a:schemeClr val="bg1"/>
                </a:solidFill>
              </a:rPr>
              <a:t>what to 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F5AA8E-BFBE-4353-8965-6E707196BA29}"/>
              </a:ext>
            </a:extLst>
          </p:cNvPr>
          <p:cNvSpPr txBox="1"/>
          <p:nvPr/>
        </p:nvSpPr>
        <p:spPr>
          <a:xfrm>
            <a:off x="5253788" y="2386369"/>
            <a:ext cx="629563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evaluate &amp; (re-)create</a:t>
            </a:r>
          </a:p>
          <a:p>
            <a:r>
              <a:rPr lang="en-US" sz="5400" dirty="0">
                <a:solidFill>
                  <a:schemeClr val="bg1"/>
                </a:solidFill>
              </a:rPr>
              <a:t>connect</a:t>
            </a:r>
          </a:p>
          <a:p>
            <a:r>
              <a:rPr lang="en-US" sz="5400" dirty="0">
                <a:solidFill>
                  <a:schemeClr val="bg1"/>
                </a:solidFill>
              </a:rPr>
              <a:t>be involved</a:t>
            </a:r>
          </a:p>
        </p:txBody>
      </p:sp>
    </p:spTree>
    <p:extLst>
      <p:ext uri="{BB962C8B-B14F-4D97-AF65-F5344CB8AC3E}">
        <p14:creationId xmlns:p14="http://schemas.microsoft.com/office/powerpoint/2010/main" val="1797057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_2SEEDS">
      <a:dk1>
        <a:srgbClr val="000000"/>
      </a:dk1>
      <a:lt1>
        <a:srgbClr val="FFFFFF"/>
      </a:lt1>
      <a:dk2>
        <a:srgbClr val="412524"/>
      </a:dk2>
      <a:lt2>
        <a:srgbClr val="E8E8E2"/>
      </a:lt2>
      <a:accent1>
        <a:srgbClr val="8CA5CD"/>
      </a:accent1>
      <a:accent2>
        <a:srgbClr val="7876C3"/>
      </a:accent2>
      <a:accent3>
        <a:srgbClr val="AB8FCE"/>
      </a:accent3>
      <a:accent4>
        <a:srgbClr val="C39876"/>
      </a:accent4>
      <a:accent5>
        <a:srgbClr val="ACA477"/>
      </a:accent5>
      <a:accent6>
        <a:srgbClr val="99AC68"/>
      </a:accent6>
      <a:hlink>
        <a:srgbClr val="848651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62</Words>
  <Application>Microsoft Office PowerPoint</Application>
  <PresentationFormat>Widescreen</PresentationFormat>
  <Paragraphs>31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Garamond</vt:lpstr>
      <vt:lpstr>Gill Sans MT</vt:lpstr>
      <vt:lpstr>SavonVTI</vt:lpstr>
      <vt:lpstr>Elevating your career, &amp; personal life, through community involvement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Elevating your career, &amp; personal life, through community involvement</dc:title>
  <dc:creator>Mike Nelson</dc:creator>
  <cp:lastModifiedBy>Mike Nelson</cp:lastModifiedBy>
  <cp:revision>2</cp:revision>
  <dcterms:created xsi:type="dcterms:W3CDTF">2019-12-12T14:14:39Z</dcterms:created>
  <dcterms:modified xsi:type="dcterms:W3CDTF">2019-12-12T15:31:04Z</dcterms:modified>
</cp:coreProperties>
</file>